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ke.gov.p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b="1" dirty="0"/>
              <a:t>Zmiany na egzaminie </a:t>
            </a:r>
            <a:r>
              <a:rPr lang="pl-PL" b="1" dirty="0" smtClean="0"/>
              <a:t>ósmoklasisty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Rok szkolny 2020/2021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24912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Egzamin ósmoklasisty w 2021 r. Język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14892" y="2050473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 Czas </a:t>
            </a:r>
            <a:r>
              <a:rPr lang="pl-PL" dirty="0"/>
              <a:t>trwania: 120 </a:t>
            </a:r>
            <a:r>
              <a:rPr lang="pl-PL" dirty="0" smtClean="0"/>
              <a:t>minut</a:t>
            </a:r>
          </a:p>
          <a:p>
            <a:r>
              <a:rPr lang="pl-PL" dirty="0" smtClean="0"/>
              <a:t>Przeprowadzany </a:t>
            </a:r>
            <a:r>
              <a:rPr lang="pl-PL" dirty="0"/>
              <a:t>na podstawie wymagań egzaminacyjnych, zawierających ograniczony zakres wymagań podstawy programowej, w tym skróconą listę lektur obowiązkowych.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Za rozwiązanie zadań można uzyskać maksymalnie </a:t>
            </a:r>
            <a:r>
              <a:rPr lang="pl-PL" b="1" dirty="0"/>
              <a:t>45 punktów</a:t>
            </a:r>
            <a:r>
              <a:rPr lang="pl-PL" dirty="0"/>
              <a:t>, w tym: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 część </a:t>
            </a:r>
            <a:r>
              <a:rPr lang="pl-PL" dirty="0"/>
              <a:t>1: czytanie ze zrozumieniem, argumentowanie, znajomość i </a:t>
            </a:r>
            <a:r>
              <a:rPr lang="pl-PL" dirty="0" smtClean="0"/>
              <a:t>rozumienie utworów </a:t>
            </a:r>
            <a:r>
              <a:rPr lang="pl-PL" dirty="0"/>
              <a:t>literackich, interpretacja tekstów kultury, znajomość zasad i posługiwanie się poprawną polszczyzną – 25 pkt. (ok. 20 zadań opartych na dwóch tekstach; ok. 50% zadań otwartych</a:t>
            </a:r>
            <a:r>
              <a:rPr lang="pl-PL" dirty="0" smtClean="0"/>
              <a:t>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część </a:t>
            </a:r>
            <a:r>
              <a:rPr lang="pl-PL" dirty="0"/>
              <a:t>2: wypracowanie – 20 pkt.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Temat wypracowania do wyboru spośród dwóch: rozprawka albo opowiadanie. </a:t>
            </a:r>
          </a:p>
          <a:p>
            <a:r>
              <a:rPr lang="pl-PL" dirty="0" smtClean="0"/>
              <a:t>W </a:t>
            </a:r>
            <a:r>
              <a:rPr lang="pl-PL" dirty="0"/>
              <a:t>wypracowaniu uczeń może odnieść się do dowolnej lektury obowiązkowej spełniającej warunki tematu.</a:t>
            </a:r>
          </a:p>
        </p:txBody>
      </p:sp>
    </p:spTree>
    <p:extLst>
      <p:ext uri="{BB962C8B-B14F-4D97-AF65-F5344CB8AC3E}">
        <p14:creationId xmlns:p14="http://schemas.microsoft.com/office/powerpoint/2010/main" val="407661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Egzamin ósmoklasisty w 2021 r. Matematyka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Czas </a:t>
            </a:r>
            <a:r>
              <a:rPr lang="pl-PL" dirty="0"/>
              <a:t>trwania: 100 </a:t>
            </a:r>
            <a:r>
              <a:rPr lang="pl-PL" dirty="0" smtClean="0"/>
              <a:t>minut</a:t>
            </a:r>
          </a:p>
          <a:p>
            <a:r>
              <a:rPr lang="pl-PL" dirty="0" smtClean="0"/>
              <a:t> </a:t>
            </a:r>
            <a:r>
              <a:rPr lang="pl-PL" dirty="0"/>
              <a:t>Przeprowadzany na podstawie wymagań egzaminacyjnych, zawierających ograniczony zakres wymagań podstawy programowej (np. bez zadań dotyczących dowodów geometrycznych, ograniczone wymagania dotyczące działań na pierwiastkach, stereometrii).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Za rozwiązanie zadań można uzyskać maksymalnie </a:t>
            </a:r>
            <a:r>
              <a:rPr lang="pl-PL" b="1" dirty="0"/>
              <a:t>25 punktów</a:t>
            </a:r>
            <a:r>
              <a:rPr lang="pl-PL" dirty="0"/>
              <a:t>, w tym: 15 pkt – zadania zamknięte, 10 pkt – zadania otwarte.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Liczba zadań otwartych: 4 (w latach 2019–2020: 6).</a:t>
            </a:r>
          </a:p>
        </p:txBody>
      </p:sp>
    </p:spTree>
    <p:extLst>
      <p:ext uri="{BB962C8B-B14F-4D97-AF65-F5344CB8AC3E}">
        <p14:creationId xmlns:p14="http://schemas.microsoft.com/office/powerpoint/2010/main" val="243263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Egzamin ósmoklasisty w 2021 r. Język obcy nowożytny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63119" y="2121074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 Czas </a:t>
            </a:r>
            <a:r>
              <a:rPr lang="pl-PL" dirty="0"/>
              <a:t>trwania: 90 minut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Przeprowadzany na podstawie wymagań egzaminacyjnych, zawierających ograniczony zakres wymagań podstawy programowej oraz ograniczony zakres środków gramatycznych.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Oczekiwany średni poziom biegłości językowej, w tym zakresu środków językowych w wypowiedziach pisemnych (w skali ESOKJ) – A2.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Za rozwiązanie zadań można uzyskać maksymalnie </a:t>
            </a:r>
            <a:r>
              <a:rPr lang="pl-PL" b="1" dirty="0"/>
              <a:t>55 punktów</a:t>
            </a:r>
            <a:r>
              <a:rPr lang="pl-PL" dirty="0"/>
              <a:t>, w tym: 34 pkt – zadania zamknięte, 21 pkt – zadania otwarte. </a:t>
            </a:r>
          </a:p>
          <a:p>
            <a:r>
              <a:rPr lang="pl-PL" dirty="0" smtClean="0"/>
              <a:t>Mniejsza </a:t>
            </a:r>
            <a:r>
              <a:rPr lang="pl-PL" dirty="0"/>
              <a:t>liczba zadań otwartych sprawdzających umiejętność rozumienia ze słuchu, umiejętność reagowania i znajomość środków językowych oraz zadań zamkniętych sprawdzających rozumienie tekstów pisanych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znajomość środków </a:t>
            </a:r>
            <a:r>
              <a:rPr lang="pl-PL" dirty="0" smtClean="0"/>
              <a:t>językowych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777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54722" y="436219"/>
            <a:ext cx="8911687" cy="1280890"/>
          </a:xfrm>
        </p:spPr>
        <p:txBody>
          <a:bodyPr/>
          <a:lstStyle/>
          <a:p>
            <a:pPr algn="ctr"/>
            <a:r>
              <a:rPr lang="pl-PL" b="1" dirty="0" smtClean="0"/>
              <a:t>Informacje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>
                <a:latin typeface="+mj-lt"/>
                <a:cs typeface="Arial" panose="020B0604020202020204" pitchFamily="34" charset="0"/>
              </a:rPr>
              <a:t>Szczegółowe </a:t>
            </a:r>
            <a:r>
              <a:rPr lang="pl-PL" dirty="0">
                <a:latin typeface="+mj-lt"/>
              </a:rPr>
              <a:t>wymagania egzaminacyjne znajdują się w „Informatorach” (Aneksy </a:t>
            </a:r>
            <a:r>
              <a:rPr lang="pl-PL" dirty="0" smtClean="0">
                <a:latin typeface="+mj-lt"/>
              </a:rPr>
              <a:t>2021) na </a:t>
            </a:r>
            <a:r>
              <a:rPr lang="pl-PL" dirty="0">
                <a:latin typeface="+mj-lt"/>
              </a:rPr>
              <a:t>stronie</a:t>
            </a:r>
            <a:r>
              <a:rPr lang="pl-PL" dirty="0">
                <a:latin typeface="+mj-lt"/>
                <a:cs typeface="Arial" panose="020B0604020202020204" pitchFamily="34" charset="0"/>
              </a:rPr>
              <a:t> internetowej </a:t>
            </a:r>
            <a:r>
              <a:rPr lang="pl-PL" dirty="0" smtClean="0">
                <a:latin typeface="+mj-lt"/>
                <a:cs typeface="Arial" panose="020B0604020202020204" pitchFamily="34" charset="0"/>
              </a:rPr>
              <a:t>CKE</a:t>
            </a:r>
            <a:r>
              <a:rPr lang="pl-PL" dirty="0">
                <a:latin typeface="+mj-lt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+mj-lt"/>
                <a:cs typeface="Arial" panose="020B0604020202020204" pitchFamily="34" charset="0"/>
              </a:rPr>
              <a:t>  </a:t>
            </a:r>
            <a:r>
              <a:rPr lang="pl-PL" b="1" u="sng" dirty="0">
                <a:latin typeface="+mj-lt"/>
                <a:hlinkClick r:id="rId2"/>
              </a:rPr>
              <a:t>https://cke.gov.pl/</a:t>
            </a:r>
            <a:endParaRPr lang="pl-PL" b="1" u="sng" dirty="0">
              <a:latin typeface="+mj-lt"/>
            </a:endParaRPr>
          </a:p>
          <a:p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2385556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345</Words>
  <Application>Microsoft Office PowerPoint</Application>
  <PresentationFormat>Panoramiczny</PresentationFormat>
  <Paragraphs>23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Smuga</vt:lpstr>
      <vt:lpstr>Zmiany na egzaminie ósmoklasisty</vt:lpstr>
      <vt:lpstr>Egzamin ósmoklasisty w 2021 r. Język polski</vt:lpstr>
      <vt:lpstr>Egzamin ósmoklasisty w 2021 r. Matematyka</vt:lpstr>
      <vt:lpstr>Egzamin ósmoklasisty w 2021 r. Język obcy nowożytny</vt:lpstr>
      <vt:lpstr>Informacje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Zmiany na egzaminie ósmoklasisty</dc:title>
  <dc:creator>User</dc:creator>
  <cp:lastModifiedBy>User</cp:lastModifiedBy>
  <cp:revision>3</cp:revision>
  <dcterms:created xsi:type="dcterms:W3CDTF">2021-02-02T14:24:29Z</dcterms:created>
  <dcterms:modified xsi:type="dcterms:W3CDTF">2021-02-08T09:31:45Z</dcterms:modified>
</cp:coreProperties>
</file>